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udio/unknown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9" r:id="rId4"/>
    <p:sldId id="270" r:id="rId5"/>
    <p:sldId id="276" r:id="rId6"/>
    <p:sldId id="272" r:id="rId7"/>
    <p:sldId id="261" r:id="rId8"/>
    <p:sldId id="271" r:id="rId9"/>
    <p:sldId id="275" r:id="rId10"/>
    <p:sldId id="274" r:id="rId11"/>
    <p:sldId id="258" r:id="rId12"/>
    <p:sldId id="260" r:id="rId13"/>
    <p:sldId id="264" r:id="rId14"/>
    <p:sldId id="267" r:id="rId15"/>
    <p:sldId id="265" r:id="rId16"/>
    <p:sldId id="268" r:id="rId17"/>
    <p:sldId id="266" r:id="rId18"/>
    <p:sldId id="269" r:id="rId19"/>
    <p:sldId id="273" r:id="rId20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6" autoAdjust="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D59A8-A962-4A87-8A79-F120181D306A}" type="datetimeFigureOut">
              <a:rPr lang="es-ES_tradnl" smtClean="0"/>
              <a:pPr/>
              <a:t>09/05/2012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439F6-E8B8-46EC-A7B1-F03C08DFBB1F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 spd="slow">
    <p:split dir="in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4.bin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4.bin"/><Relationship Id="rId1" Type="http://schemas.openxmlformats.org/officeDocument/2006/relationships/slideLayout" Target="../slideLayouts/slideLayout1.xml"/><Relationship Id="rId6" Type="http://schemas.openxmlformats.org/officeDocument/2006/relationships/slide" Target="slide8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4.bin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5" Type="http://schemas.openxmlformats.org/officeDocument/2006/relationships/slide" Target="slide7.xml"/><Relationship Id="rId4" Type="http://schemas.openxmlformats.org/officeDocument/2006/relationships/slide" Target="slid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audio" Target="../media/audio4.bin"/><Relationship Id="rId1" Type="http://schemas.openxmlformats.org/officeDocument/2006/relationships/slideLayout" Target="../slideLayouts/slideLayout1.xml"/><Relationship Id="rId6" Type="http://schemas.openxmlformats.org/officeDocument/2006/relationships/slide" Target="slide19.xml"/><Relationship Id="rId5" Type="http://schemas.openxmlformats.org/officeDocument/2006/relationships/slide" Target="slide3.xml"/><Relationship Id="rId4" Type="http://schemas.openxmlformats.org/officeDocument/2006/relationships/slide" Target="slid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2.xml"/><Relationship Id="rId5" Type="http://schemas.openxmlformats.org/officeDocument/2006/relationships/slide" Target="slide13.x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2.xml"/><Relationship Id="rId5" Type="http://schemas.openxmlformats.org/officeDocument/2006/relationships/slide" Target="slide17.x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2.xml"/><Relationship Id="rId5" Type="http://schemas.openxmlformats.org/officeDocument/2006/relationships/slide" Target="slide15.xml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8000" dirty="0" smtClean="0">
                <a:latin typeface="AR BERKLEY" pitchFamily="2" charset="0"/>
              </a:rPr>
              <a:t>¡Que viento!</a:t>
            </a:r>
            <a:endParaRPr lang="es-ES_tradnl" sz="8000" dirty="0">
              <a:latin typeface="AR BERKLEY" pitchFamily="2" charset="0"/>
            </a:endParaRPr>
          </a:p>
        </p:txBody>
      </p:sp>
      <p:pic>
        <p:nvPicPr>
          <p:cNvPr id="9" name="8 Marcador de contenido" descr="viento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47664" y="1484784"/>
            <a:ext cx="5544616" cy="5036770"/>
          </a:xfrm>
        </p:spPr>
      </p:pic>
      <p:sp>
        <p:nvSpPr>
          <p:cNvPr id="6" name="5 Rectángulo redondeado"/>
          <p:cNvSpPr/>
          <p:nvPr/>
        </p:nvSpPr>
        <p:spPr>
          <a:xfrm>
            <a:off x="6948264" y="5013176"/>
            <a:ext cx="1944216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800" dirty="0" smtClean="0">
                <a:hlinkClick r:id="rId4" action="ppaction://hlinksldjump"/>
              </a:rPr>
              <a:t>Entrar</a:t>
            </a:r>
            <a:endParaRPr lang="es-ES_tradnl" sz="2800" dirty="0"/>
          </a:p>
        </p:txBody>
      </p:sp>
      <p:sp>
        <p:nvSpPr>
          <p:cNvPr id="28674" name="AutoShape 2" descr="data:image/jpeg;base64,/9j/4AAQSkZJRgABAQAAAQABAAD/2wCEAAkGBhIQEBUUEhMWERQVGBQVFhgTGRUVGxMdGRgXFxwaGRgdHiYfHyUvGhMaIy8gLycpLC0sISo9NTw2OCk3OCkBCQoKDgwOGg8PGTEkHyQ1NTUpMiwsLC42NS81NSwsNSk0NS8sLCwsMTUwLy4yKSwtLy8sKikvLS81LCwpLSwvL//AABEIAHMAewMBIgACEQEDEQH/xAAbAAEAAwEBAQEAAAAAAAAAAAAAAwUGBwQCAf/EADMQAAICAQMCBQMDAwMFAAAAAAECAxEABBIhEzEFBiJBUTJhcRQjQgdSkWKh8DSBgrHR/8QAGQEAAwEBAQAAAAAAAAAAAAAAAAQFAwEC/8QAKhEAAgIBAwMDAwUBAAAAAAAAAQIAAxEEITESQfATUZEigeEFccHR8TL/2gAMAwEAAhEDEQA/AO44xjCEYxjCEYxjCEZT+O+YRp6VFEszCwm7aAO252AbaOCBwST27Ei4zmUUiyzTzgk9aQkFtv0p6EAIsFaFg3yDfvims1HoVdQ57RrSUetZg8d41q6iZi76ycMfp6ZEaR/IVAOQePqLEVweTec0Hi88adRJ9QHUlGXqSSglW59EpYEWv5r85f6fxJXYLwCw3KC8e5l/u6YbeAQQQSORyMo4JenqZ4vklwSOLYKxF1VguOPYMvzkqq68MwsJzsftLQrpIHSARx950PyL5w/WoySgrPFW4FOmHU9mUbjfw3wfYAjNVnEo9TqNLqIZmUFY5FZ3W7Ed1IAnO/8AbJFXy1ccDO06fULIiuh3KwDKR7giwf8ABy3TZ1rkyLqqRU+F4PmJJjPPr/EI4E3yuEXtZ9yeygdyT7KLJ9szus8ZfVKVVXgiurJ2vMovtRuNTxze8i+F7ntli1jLGYJWznCyTxvzzHp3KJG+oKX1OmUG2h9K7iNzfbgD3N8HQ6fUCRFcXTAMLBBoixYPI79s5l4tpViZVRasKoAslmZ9oH3JZgPyc6XpIysaA1YVQasiwADRof8ArMaLmtLbbDib30rUq4O55k+MYxqKxjGQa/XxwRtLK4jjQFmZjQUDCEnxmdg82N1VWWAxxyNsRw4YoT9PWWhss0BRcWQDRIvRZ5VgwyDPTKV2M8XjWv8A0+mmm27ulHJJtut2xC1XRrt3o5zjQaZl0yxq1MqdNWq+VXaG238i6vNh568UWPTGGtzagNEB8IRUjGiCAFNA/wBzL85lJtSIYdzmgB7cmyaAA+SSBWR/1Vs9CDmVv01cKzHiUngfhjanxCWaGWJN4P7cgWQ6fZUe1QkqsE7qv02B9IFHPNN4LImq1ccoTeTGyzKjh9rULRiWCqOgyhSeS57itvmm8syqYJYEZzOqSrLEFuKUrcgZ/wCI3Bm3Hjkqe1G/8vw/sM29pDI0jF2Yt1f4B1J/iQgr7fnNtTf6Smwcnbz4menq62C9hvPVH5W1xhVo+nOjgEerpsLB+oH08drDc/A9tbH4i2ljj0sY6kiRgSOzMyxNtFA2dzEk2EsekclbW7Dyo7NooSylDs7GwRyfkD25zOeFtuRnPd5ZnPwCZHHH+M1c+hV1KNziZ5Oos6WOwzPR0yXLuzSMSSC5vZ34QdlFEjgWfe8TzqilmIVVBJJ4AAyTK/VRqm6WZ9yr6lUgKiVyD929IO4ng8islli5yxjwHSMKJSnr6qeNk6kDMdsQAKugL7eq6krdAM+w16RzZah1YZhvJOn/AFE8k7g+gLsBFcuGtjfIIA2gcEWb7jN1lnSqVT95M1bhnwO0YxlJ4h5tgjkMSXqJhW6OKjssEjqP9CfSeCQT7DGScDJioBOwlnr9fHBG0sriONAWZm4AAzL+JT/rHVnWoo23xKwILMLAkcHtV+lT27nmgkWt8RE+3r7bjJIVQxTdYIajdkdgxo9yAL4/JdeoO1fW57KpBPZqJ9lHpIs8Xk3UaksOlPmP0acL9TyeSMMCGAIIIIIsEHggj3Fe2RweaH0KONQrSxCv07JbSMT2hcE2TY4kuiPqqrM2Z/Vj9UzB0PTQlUFsC9d5KBBHIIXiwLP8uFtNYyMccd4zfWrgAyJZmnneWSi7UaF0oHCqt80LP5JJoXni8XhMmohXd6VDsygjuSqoxHftvo/nI5dL0po1LO9LM1s3PDxrR20DQciyCcn8T6jmOSGmKlgUZgthq5H3BUe9UTizAreGc5z+Y8uPSwgxjiVsSzKr6RdR+wQ++PapanLEgSfUF7iv98s/Lf8A05UcBXlVf9IDkAAfbK9/A5436sfreRNsiM4AUgena1Djlr78njLfRQLp49gYsw3MSe7MxJJr2Fnt7DDVWixAAc+b/wC94VIFbYY8827S88H85xaSMQagSDZSo9FxKWJ2oDuLbuw5AB9qHb98Mj2xKOedzc1Y3MzVwSON1d8ofLfhqynrSM8rKXUFiAvDFdyovp7L379/nNMqgCh2xq65mQI3IiSVKrl17yLVSuoGxOoSa5YKF+5J5r8An7ZV+IoN/rLTuxqKEABQSbX092b0g2TxRI2i6n8ReYK/7iQjsm0F3Nc2S3pF9tu013vmh8/08ik/VzPZMLR/UXLF3Ele/sBwK789+M5RWHbpz557TlrlF68TSeUvAW0yM0hPUl2ErfEYVfp4JBO5nO7i7A/iMv8AGMtKoUYEkMxYljzMF4jB4jqJXBWYIkjbApSJWG701tfc30A8nuT7GhS+E+PlY1VIT0xQXhYwqkWCtEgj7D5zq+Vr+W9MXZzCm5vqNd+5uu3diSff3xW7Tepv1fPEbp1QQYK/HP8AMwcc29C+olSIHuIjRAA5tyNwAq7pfv8Af7h1aqSdOqlOPUfSnt792NAc83Y5+L/X/wBN9NJN1UaSFuOE6TAHta9RHK8d9pAOQz/04UrS6mUklb6ixEVfqFRrGeRYu+O9ZidLYPY+e35mo1NXfI89/wASol8RaRCkZJb6d6hSAxNAfxB23uK3e1TfcbrbS6VYlCINqqAoHwAKA/wMr4/LUujj6spjVUaNVSHcwPUYRnuEC8up4B9+MtsTuRk2IxGa2VslTmeLWeERzD1g3dgqxUqe1qR244/GUnifgDQsJNNGGHAkUV1H54cMT6iCWJB5IY88DNRjMg54O4muO4mS02h1cn7w3IDwIpNqkrRIY9yrFj2sDbV0Rk/hfloSLI88ZRpGBCnbvCqiIAzLz3Qtt3Ecj3zTZ8SdjzX3+M6HwfpGO042SPqOe8j02lEYoduPgUB2AAAAGVWs8y6Vbb9XGQVoKkkJo3e4HvfNcmvtk/io2AMs8kRJEaqgWXeeSFCMrC+Dzx9zWZjzCs8eyWeXcBy0LGORpEFb90SQqDtHq3byq9+ex1Svr39/PaZNZ0z9gnXVzDc0hACybZAwWVfUBsQ1wSpJ45C9iDmp8lat318nbp9FghtrYpIodq+kglgAeT6bBG6syL6ONBIyWFXUaTZtY7UW4n45oLepl4HHq+M6f5P0tQdUggy+oWQfQL6fYcWp3UbILEXQADukIbdeB7/sP7i+qOFweT7S+xjGUJNjGMYQjGMYQnl8U0XWhkjDbC6sFag2xq9LgHuQ1EfcZltLNvQE0DyGCncFYEqwBoXTAi6F1mzzIeZGj0Ugkao4ZmO5jupJTVbjyFVhfPpAZeb3+lPV1GxMryI3pbQjYPBn1jGMiytGfLDt9s+s/MITyLHukDHkBfTweC3JPJPsFA7Vz88fOm0gTqvIbLsxJ+EApV/AX27WSe5OewIB7f8AP+DK7zC8n6eVIEaSZopdipd8KbbgHtfArlio982TLsFHeYthV6jKzwrwgasQQPtkiLhntq3xx267BVNdIpH9pb3o51MZlPJHgxjXqFXjXYsUaOGUhV5LFSb5IUAMAQF/1HNXlXSVlK9+5Jk7VWB7NuBtGMYxuKxjGMIRjGMIRkWp0yyoyOAyOpVlPZgwog/9jkuMITna6CbQOYmZp46boK1Fn9RYhZGaywQ8oxs7bU1YX0J43DuCu3SckKFl/bLE1wu76uSBa2L981fj3giauEo1BgQ8b1Zidfpccjse4uiLB4OZlZjbI4aOSM049Ve4DgkDeho09Vwb5BAl6ukA9YHMo6a4kdOZNPqFjUs7BFHdmIUD25J4HfIU8ThbbUsZ37dtOp3byVXbzzZBA+SOMmE4P0kN+CPt/wDcl8qRLLIdUpAjKGKIjjqguC7/AHUmNAhHcBjyCKWoo9U4MYuu9MZE+E088pCxRMt2DJKpRUolSdhIdja8AABrFNRsX3g/gq6cMdzO8lGRmJ5IFDat0g+FH+55yxxleqhKv+ZMsuazmMYxm0xjGMYQjGMYQjGMYQjGMYQjM95z1OmihV5yRJuCQFCBIZHoAITY+LsFaHqFDNDnIvMGrfU+ITISrbGaBtu4NBCBZAIJALsQSfSSBxe0bcrnCIWM1pQu4AnrOpfUQRR72keRRY0xW5vT6triqW7O4FfzzRstN/Tdp+dUxDKNquCrzLRIBWUrScBSABxZraReXXkXwhYoeps2FzSArtKRrQVeeaJUv/5V7DNNmGm0/QuSTvv4JtfflsL228Mi00OxQu5nr3eiT+SAL/OS4xjkUjGMYQjGMYQjGMYQjGMYQjGMYQjMT5m8s6Y6iFunRl1SmXa8iiTdGqneAwBFRjg8d/7jbGdG8M44m0jjCgBQAAAABwAB7AZ9YxnIRjGMIRjGMIRjGMIT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ransition spd="slow">
    <p:wheel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7200" dirty="0"/>
              <a:t>¡</a:t>
            </a:r>
            <a:r>
              <a:rPr lang="es-ES_tradnl" sz="7200" dirty="0" smtClean="0"/>
              <a:t>Muy Bien!</a:t>
            </a:r>
            <a:endParaRPr lang="es-ES_tradnl" sz="7200" dirty="0"/>
          </a:p>
        </p:txBody>
      </p:sp>
      <p:pic>
        <p:nvPicPr>
          <p:cNvPr id="4" name="3 Marcador de contenido" descr="carita feliz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419474" y="1916832"/>
            <a:ext cx="3417027" cy="2936949"/>
          </a:xfrm>
        </p:spPr>
      </p:pic>
      <p:sp>
        <p:nvSpPr>
          <p:cNvPr id="5" name="4 Botón de acción: Hacia atrás o Anterior">
            <a:hlinkClick r:id="rId4" action="ppaction://hlinksldjump" highlightClick="1"/>
          </p:cNvPr>
          <p:cNvSpPr/>
          <p:nvPr/>
        </p:nvSpPr>
        <p:spPr>
          <a:xfrm>
            <a:off x="683568" y="5517232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wheel spokes="8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_ </a:t>
            </a:r>
            <a:r>
              <a:rPr lang="es-ES_tradnl" dirty="0" err="1" smtClean="0"/>
              <a:t>erdo</a:t>
            </a:r>
            <a:endParaRPr lang="es-ES_tradnl" dirty="0"/>
          </a:p>
        </p:txBody>
      </p:sp>
      <p:pic>
        <p:nvPicPr>
          <p:cNvPr id="1029" name="Picture 5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76672"/>
            <a:ext cx="1806854" cy="1578254"/>
          </a:xfrm>
          <a:prstGeom prst="rect">
            <a:avLst/>
          </a:prstGeom>
          <a:noFill/>
        </p:spPr>
      </p:pic>
      <p:sp>
        <p:nvSpPr>
          <p:cNvPr id="17" name="16 Nube">
            <a:hlinkClick r:id="rId3" action="ppaction://hlinksldjump"/>
          </p:cNvPr>
          <p:cNvSpPr/>
          <p:nvPr/>
        </p:nvSpPr>
        <p:spPr>
          <a:xfrm>
            <a:off x="2483768" y="1052736"/>
            <a:ext cx="1656184" cy="115212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T</a:t>
            </a:r>
            <a:endParaRPr lang="es-ES_tradnl" sz="4800" dirty="0"/>
          </a:p>
        </p:txBody>
      </p:sp>
      <p:sp>
        <p:nvSpPr>
          <p:cNvPr id="18" name="17 Nube">
            <a:hlinkClick r:id="rId3" action="ppaction://hlinksldjump"/>
          </p:cNvPr>
          <p:cNvSpPr/>
          <p:nvPr/>
        </p:nvSpPr>
        <p:spPr>
          <a:xfrm>
            <a:off x="323528" y="3284984"/>
            <a:ext cx="1656184" cy="1152128"/>
          </a:xfrm>
          <a:prstGeom prst="clou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S</a:t>
            </a:r>
          </a:p>
        </p:txBody>
      </p:sp>
      <p:sp>
        <p:nvSpPr>
          <p:cNvPr id="21" name="20 Nube">
            <a:hlinkClick r:id="rId3" action="ppaction://hlinksldjump"/>
          </p:cNvPr>
          <p:cNvSpPr/>
          <p:nvPr/>
        </p:nvSpPr>
        <p:spPr>
          <a:xfrm>
            <a:off x="4067944" y="4869160"/>
            <a:ext cx="1656184" cy="1152128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F</a:t>
            </a:r>
          </a:p>
        </p:txBody>
      </p:sp>
      <p:sp>
        <p:nvSpPr>
          <p:cNvPr id="23" name="22 Nube">
            <a:hlinkClick r:id="rId4" action="ppaction://hlinksldjump"/>
          </p:cNvPr>
          <p:cNvSpPr/>
          <p:nvPr/>
        </p:nvSpPr>
        <p:spPr>
          <a:xfrm>
            <a:off x="6660232" y="2708920"/>
            <a:ext cx="1656184" cy="1152128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C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sz="7200" dirty="0" smtClean="0"/>
              <a:t>Cerdo</a:t>
            </a:r>
            <a:endParaRPr lang="es-ES_tradnl" sz="7200" dirty="0"/>
          </a:p>
        </p:txBody>
      </p:sp>
      <p:pic>
        <p:nvPicPr>
          <p:cNvPr id="1029" name="Picture 5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76672"/>
            <a:ext cx="1806854" cy="1578254"/>
          </a:xfrm>
          <a:prstGeom prst="rect">
            <a:avLst/>
          </a:prstGeom>
          <a:noFill/>
        </p:spPr>
      </p:pic>
      <p:sp>
        <p:nvSpPr>
          <p:cNvPr id="17" name="16 Nube"/>
          <p:cNvSpPr/>
          <p:nvPr/>
        </p:nvSpPr>
        <p:spPr>
          <a:xfrm>
            <a:off x="2195736" y="836712"/>
            <a:ext cx="1656184" cy="115212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T</a:t>
            </a:r>
            <a:endParaRPr lang="es-ES_tradnl" sz="4800" dirty="0"/>
          </a:p>
        </p:txBody>
      </p:sp>
      <p:sp>
        <p:nvSpPr>
          <p:cNvPr id="18" name="17 Nube"/>
          <p:cNvSpPr/>
          <p:nvPr/>
        </p:nvSpPr>
        <p:spPr>
          <a:xfrm>
            <a:off x="323528" y="3284984"/>
            <a:ext cx="1656184" cy="1152128"/>
          </a:xfrm>
          <a:prstGeom prst="clou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S</a:t>
            </a:r>
          </a:p>
        </p:txBody>
      </p:sp>
      <p:sp>
        <p:nvSpPr>
          <p:cNvPr id="21" name="20 Nube"/>
          <p:cNvSpPr/>
          <p:nvPr/>
        </p:nvSpPr>
        <p:spPr>
          <a:xfrm>
            <a:off x="4067944" y="4869160"/>
            <a:ext cx="1656184" cy="1152128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F</a:t>
            </a:r>
          </a:p>
        </p:txBody>
      </p:sp>
      <p:sp>
        <p:nvSpPr>
          <p:cNvPr id="23" name="22 Nube"/>
          <p:cNvSpPr/>
          <p:nvPr/>
        </p:nvSpPr>
        <p:spPr>
          <a:xfrm>
            <a:off x="6660232" y="2708920"/>
            <a:ext cx="1656184" cy="1152128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C</a:t>
            </a:r>
            <a:endParaRPr lang="es-ES_tradnl" sz="4800" dirty="0"/>
          </a:p>
        </p:txBody>
      </p:sp>
      <p:sp>
        <p:nvSpPr>
          <p:cNvPr id="8" name="7 Botón de acción: Hacia delante o Siguiente">
            <a:hlinkClick r:id="rId4" action="ppaction://hlinksldjump" highlightClick="1"/>
          </p:cNvPr>
          <p:cNvSpPr/>
          <p:nvPr/>
        </p:nvSpPr>
        <p:spPr>
          <a:xfrm>
            <a:off x="7812360" y="5661248"/>
            <a:ext cx="1042416" cy="1042416"/>
          </a:xfrm>
          <a:prstGeom prst="actionButtonForwardNex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_ </a:t>
            </a:r>
            <a:r>
              <a:rPr lang="es-ES_tradnl" dirty="0" err="1" smtClean="0"/>
              <a:t>allina</a:t>
            </a:r>
            <a:endParaRPr lang="es-ES_tradnl" dirty="0"/>
          </a:p>
        </p:txBody>
      </p:sp>
      <p:pic>
        <p:nvPicPr>
          <p:cNvPr id="1029" name="Picture 5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76672"/>
            <a:ext cx="1806854" cy="1578254"/>
          </a:xfrm>
          <a:prstGeom prst="rect">
            <a:avLst/>
          </a:prstGeom>
          <a:noFill/>
        </p:spPr>
      </p:pic>
      <p:sp>
        <p:nvSpPr>
          <p:cNvPr id="17" name="16 Nube">
            <a:hlinkClick r:id="rId3" action="ppaction://hlinksldjump"/>
          </p:cNvPr>
          <p:cNvSpPr/>
          <p:nvPr/>
        </p:nvSpPr>
        <p:spPr>
          <a:xfrm>
            <a:off x="2483768" y="1052736"/>
            <a:ext cx="1656184" cy="115212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A</a:t>
            </a:r>
          </a:p>
        </p:txBody>
      </p:sp>
      <p:sp>
        <p:nvSpPr>
          <p:cNvPr id="18" name="17 Nube">
            <a:hlinkClick r:id="rId4" action="ppaction://hlinksldjump"/>
          </p:cNvPr>
          <p:cNvSpPr/>
          <p:nvPr/>
        </p:nvSpPr>
        <p:spPr>
          <a:xfrm>
            <a:off x="323528" y="3284984"/>
            <a:ext cx="1656184" cy="1152128"/>
          </a:xfrm>
          <a:prstGeom prst="clou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G</a:t>
            </a:r>
            <a:endParaRPr lang="es-ES_tradnl" sz="4800" dirty="0"/>
          </a:p>
        </p:txBody>
      </p:sp>
      <p:sp>
        <p:nvSpPr>
          <p:cNvPr id="21" name="20 Nube">
            <a:hlinkClick r:id="rId3" action="ppaction://hlinksldjump"/>
          </p:cNvPr>
          <p:cNvSpPr/>
          <p:nvPr/>
        </p:nvSpPr>
        <p:spPr>
          <a:xfrm>
            <a:off x="4067944" y="4869160"/>
            <a:ext cx="1656184" cy="1152128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B</a:t>
            </a:r>
            <a:endParaRPr lang="es-ES_tradnl" sz="4800" dirty="0"/>
          </a:p>
        </p:txBody>
      </p:sp>
      <p:sp>
        <p:nvSpPr>
          <p:cNvPr id="23" name="22 Nube">
            <a:hlinkClick r:id="rId3" action="ppaction://hlinksldjump"/>
          </p:cNvPr>
          <p:cNvSpPr/>
          <p:nvPr/>
        </p:nvSpPr>
        <p:spPr>
          <a:xfrm>
            <a:off x="6660232" y="2708920"/>
            <a:ext cx="1656184" cy="1152128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Z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sz="6000" dirty="0" smtClean="0"/>
              <a:t>Gallina</a:t>
            </a:r>
            <a:endParaRPr lang="es-ES_tradnl" sz="6000" dirty="0"/>
          </a:p>
        </p:txBody>
      </p:sp>
      <p:pic>
        <p:nvPicPr>
          <p:cNvPr id="1029" name="Picture 5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76672"/>
            <a:ext cx="1806854" cy="1578254"/>
          </a:xfrm>
          <a:prstGeom prst="rect">
            <a:avLst/>
          </a:prstGeom>
          <a:noFill/>
        </p:spPr>
      </p:pic>
      <p:sp>
        <p:nvSpPr>
          <p:cNvPr id="17" name="16 Nube">
            <a:hlinkClick r:id="rId4" action="ppaction://hlinksldjump"/>
          </p:cNvPr>
          <p:cNvSpPr/>
          <p:nvPr/>
        </p:nvSpPr>
        <p:spPr>
          <a:xfrm>
            <a:off x="2483768" y="1052736"/>
            <a:ext cx="1656184" cy="115212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A</a:t>
            </a:r>
          </a:p>
        </p:txBody>
      </p:sp>
      <p:sp>
        <p:nvSpPr>
          <p:cNvPr id="18" name="17 Nube">
            <a:hlinkClick r:id="rId5" action="ppaction://hlinksldjump"/>
          </p:cNvPr>
          <p:cNvSpPr/>
          <p:nvPr/>
        </p:nvSpPr>
        <p:spPr>
          <a:xfrm>
            <a:off x="323528" y="3284984"/>
            <a:ext cx="1656184" cy="1152128"/>
          </a:xfrm>
          <a:prstGeom prst="clou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G</a:t>
            </a:r>
            <a:endParaRPr lang="es-ES_tradnl" sz="4800" dirty="0"/>
          </a:p>
        </p:txBody>
      </p:sp>
      <p:sp>
        <p:nvSpPr>
          <p:cNvPr id="21" name="20 Nube">
            <a:hlinkClick r:id="rId5" action="ppaction://hlinksldjump"/>
          </p:cNvPr>
          <p:cNvSpPr/>
          <p:nvPr/>
        </p:nvSpPr>
        <p:spPr>
          <a:xfrm>
            <a:off x="4067944" y="4869160"/>
            <a:ext cx="1656184" cy="1152128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B</a:t>
            </a:r>
            <a:endParaRPr lang="es-ES_tradnl" sz="4800" dirty="0"/>
          </a:p>
        </p:txBody>
      </p:sp>
      <p:sp>
        <p:nvSpPr>
          <p:cNvPr id="23" name="22 Nube">
            <a:hlinkClick r:id="rId4" action="ppaction://hlinksldjump"/>
          </p:cNvPr>
          <p:cNvSpPr/>
          <p:nvPr/>
        </p:nvSpPr>
        <p:spPr>
          <a:xfrm>
            <a:off x="6660232" y="2708920"/>
            <a:ext cx="1656184" cy="1152128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Z</a:t>
            </a:r>
          </a:p>
        </p:txBody>
      </p:sp>
      <p:sp>
        <p:nvSpPr>
          <p:cNvPr id="8" name="7 Botón de acción: Hacia delante o Siguiente">
            <a:hlinkClick r:id="rId6" action="ppaction://hlinksldjump" highlightClick="1"/>
          </p:cNvPr>
          <p:cNvSpPr/>
          <p:nvPr/>
        </p:nvSpPr>
        <p:spPr>
          <a:xfrm>
            <a:off x="7668344" y="5589240"/>
            <a:ext cx="1042416" cy="1042416"/>
          </a:xfrm>
          <a:prstGeom prst="actionButtonForwardNex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_ </a:t>
            </a:r>
            <a:r>
              <a:rPr lang="es-ES_tradnl" dirty="0" err="1" smtClean="0"/>
              <a:t>aca</a:t>
            </a:r>
            <a:endParaRPr lang="es-ES_tradnl" dirty="0"/>
          </a:p>
        </p:txBody>
      </p:sp>
      <p:pic>
        <p:nvPicPr>
          <p:cNvPr id="1029" name="Picture 5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76672"/>
            <a:ext cx="1806854" cy="1578254"/>
          </a:xfrm>
          <a:prstGeom prst="rect">
            <a:avLst/>
          </a:prstGeom>
          <a:noFill/>
        </p:spPr>
      </p:pic>
      <p:sp>
        <p:nvSpPr>
          <p:cNvPr id="17" name="16 Nube">
            <a:hlinkClick r:id="rId3" action="ppaction://hlinksldjump"/>
          </p:cNvPr>
          <p:cNvSpPr/>
          <p:nvPr/>
        </p:nvSpPr>
        <p:spPr>
          <a:xfrm>
            <a:off x="2483768" y="1052736"/>
            <a:ext cx="1656184" cy="115212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O</a:t>
            </a:r>
            <a:endParaRPr lang="es-ES_tradnl" sz="4800" dirty="0"/>
          </a:p>
        </p:txBody>
      </p:sp>
      <p:sp>
        <p:nvSpPr>
          <p:cNvPr id="18" name="17 Nube">
            <a:hlinkClick r:id="rId3" action="ppaction://hlinksldjump"/>
          </p:cNvPr>
          <p:cNvSpPr/>
          <p:nvPr/>
        </p:nvSpPr>
        <p:spPr>
          <a:xfrm>
            <a:off x="323528" y="3284984"/>
            <a:ext cx="1656184" cy="1152128"/>
          </a:xfrm>
          <a:prstGeom prst="clou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P</a:t>
            </a:r>
            <a:endParaRPr lang="es-ES_tradnl" sz="4800" dirty="0"/>
          </a:p>
        </p:txBody>
      </p:sp>
      <p:sp>
        <p:nvSpPr>
          <p:cNvPr id="21" name="20 Nube">
            <a:hlinkClick r:id="rId4" action="ppaction://hlinksldjump"/>
          </p:cNvPr>
          <p:cNvSpPr/>
          <p:nvPr/>
        </p:nvSpPr>
        <p:spPr>
          <a:xfrm>
            <a:off x="4067944" y="4869160"/>
            <a:ext cx="1656184" cy="1152128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V</a:t>
            </a:r>
            <a:endParaRPr lang="es-ES_tradnl" sz="4800" dirty="0"/>
          </a:p>
        </p:txBody>
      </p:sp>
      <p:sp>
        <p:nvSpPr>
          <p:cNvPr id="23" name="22 Nube">
            <a:hlinkClick r:id="rId3" action="ppaction://hlinksldjump"/>
          </p:cNvPr>
          <p:cNvSpPr/>
          <p:nvPr/>
        </p:nvSpPr>
        <p:spPr>
          <a:xfrm>
            <a:off x="6660232" y="2708920"/>
            <a:ext cx="1656184" cy="1152128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J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sz="5400" dirty="0" smtClean="0"/>
              <a:t>Vaca</a:t>
            </a:r>
            <a:endParaRPr lang="es-ES_tradnl" sz="5400" dirty="0"/>
          </a:p>
        </p:txBody>
      </p:sp>
      <p:pic>
        <p:nvPicPr>
          <p:cNvPr id="1029" name="Picture 5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76672"/>
            <a:ext cx="1806854" cy="1578254"/>
          </a:xfrm>
          <a:prstGeom prst="rect">
            <a:avLst/>
          </a:prstGeom>
          <a:noFill/>
        </p:spPr>
      </p:pic>
      <p:sp>
        <p:nvSpPr>
          <p:cNvPr id="17" name="16 Nube">
            <a:hlinkClick r:id="rId4" action="ppaction://hlinksldjump"/>
          </p:cNvPr>
          <p:cNvSpPr/>
          <p:nvPr/>
        </p:nvSpPr>
        <p:spPr>
          <a:xfrm>
            <a:off x="2483768" y="1052736"/>
            <a:ext cx="1656184" cy="115212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O</a:t>
            </a:r>
            <a:endParaRPr lang="es-ES_tradnl" sz="4800" dirty="0"/>
          </a:p>
        </p:txBody>
      </p:sp>
      <p:sp>
        <p:nvSpPr>
          <p:cNvPr id="18" name="17 Nube">
            <a:hlinkClick r:id="rId4" action="ppaction://hlinksldjump"/>
          </p:cNvPr>
          <p:cNvSpPr/>
          <p:nvPr/>
        </p:nvSpPr>
        <p:spPr>
          <a:xfrm>
            <a:off x="323528" y="3284984"/>
            <a:ext cx="1656184" cy="1152128"/>
          </a:xfrm>
          <a:prstGeom prst="clou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P</a:t>
            </a:r>
            <a:endParaRPr lang="es-ES_tradnl" sz="4800" dirty="0"/>
          </a:p>
        </p:txBody>
      </p:sp>
      <p:sp>
        <p:nvSpPr>
          <p:cNvPr id="21" name="20 Nube">
            <a:hlinkClick r:id="rId5" action="ppaction://hlinksldjump"/>
          </p:cNvPr>
          <p:cNvSpPr/>
          <p:nvPr/>
        </p:nvSpPr>
        <p:spPr>
          <a:xfrm>
            <a:off x="4067944" y="4869160"/>
            <a:ext cx="1656184" cy="1152128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V</a:t>
            </a:r>
            <a:endParaRPr lang="es-ES_tradnl" sz="4800" dirty="0"/>
          </a:p>
        </p:txBody>
      </p:sp>
      <p:sp>
        <p:nvSpPr>
          <p:cNvPr id="23" name="22 Nube">
            <a:hlinkClick r:id="rId4" action="ppaction://hlinksldjump"/>
          </p:cNvPr>
          <p:cNvSpPr/>
          <p:nvPr/>
        </p:nvSpPr>
        <p:spPr>
          <a:xfrm>
            <a:off x="6660232" y="2708920"/>
            <a:ext cx="1656184" cy="1152128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J</a:t>
            </a:r>
          </a:p>
        </p:txBody>
      </p:sp>
      <p:sp>
        <p:nvSpPr>
          <p:cNvPr id="8" name="7 Botón de acción: Hacia delante o Siguiente">
            <a:hlinkClick r:id="rId6" action="ppaction://hlinksldjump" highlightClick="1"/>
          </p:cNvPr>
          <p:cNvSpPr/>
          <p:nvPr/>
        </p:nvSpPr>
        <p:spPr>
          <a:xfrm>
            <a:off x="7452320" y="5517232"/>
            <a:ext cx="1042416" cy="1042416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_ aballo</a:t>
            </a:r>
            <a:endParaRPr lang="es-ES_tradnl" dirty="0"/>
          </a:p>
        </p:txBody>
      </p:sp>
      <p:pic>
        <p:nvPicPr>
          <p:cNvPr id="1029" name="Picture 5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76672"/>
            <a:ext cx="1806854" cy="1578254"/>
          </a:xfrm>
          <a:prstGeom prst="rect">
            <a:avLst/>
          </a:prstGeom>
          <a:noFill/>
        </p:spPr>
      </p:pic>
      <p:sp>
        <p:nvSpPr>
          <p:cNvPr id="17" name="16 Nube">
            <a:hlinkClick r:id="rId3" action="ppaction://hlinksldjump"/>
          </p:cNvPr>
          <p:cNvSpPr/>
          <p:nvPr/>
        </p:nvSpPr>
        <p:spPr>
          <a:xfrm>
            <a:off x="2483768" y="1052736"/>
            <a:ext cx="1656184" cy="115212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C</a:t>
            </a:r>
            <a:endParaRPr lang="es-ES_tradnl" sz="4800" dirty="0"/>
          </a:p>
        </p:txBody>
      </p:sp>
      <p:sp>
        <p:nvSpPr>
          <p:cNvPr id="18" name="17 Nube">
            <a:hlinkClick r:id="rId4" action="ppaction://hlinksldjump"/>
          </p:cNvPr>
          <p:cNvSpPr/>
          <p:nvPr/>
        </p:nvSpPr>
        <p:spPr>
          <a:xfrm>
            <a:off x="323528" y="3284984"/>
            <a:ext cx="1656184" cy="1152128"/>
          </a:xfrm>
          <a:prstGeom prst="clou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X</a:t>
            </a:r>
            <a:endParaRPr lang="es-ES_tradnl" sz="4800" dirty="0"/>
          </a:p>
        </p:txBody>
      </p:sp>
      <p:sp>
        <p:nvSpPr>
          <p:cNvPr id="21" name="20 Nube">
            <a:hlinkClick r:id="rId4" action="ppaction://hlinksldjump"/>
          </p:cNvPr>
          <p:cNvSpPr/>
          <p:nvPr/>
        </p:nvSpPr>
        <p:spPr>
          <a:xfrm>
            <a:off x="4067944" y="4869160"/>
            <a:ext cx="1656184" cy="1152128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U</a:t>
            </a:r>
          </a:p>
        </p:txBody>
      </p:sp>
      <p:sp>
        <p:nvSpPr>
          <p:cNvPr id="23" name="22 Nube">
            <a:hlinkClick r:id="rId4" action="ppaction://hlinksldjump"/>
          </p:cNvPr>
          <p:cNvSpPr/>
          <p:nvPr/>
        </p:nvSpPr>
        <p:spPr>
          <a:xfrm>
            <a:off x="6660232" y="2708920"/>
            <a:ext cx="1656184" cy="1152128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M</a:t>
            </a:r>
            <a:endParaRPr lang="es-ES_tradnl" sz="4800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sz="5400" dirty="0"/>
              <a:t>C</a:t>
            </a:r>
            <a:r>
              <a:rPr lang="es-ES_tradnl" sz="5400" dirty="0" smtClean="0"/>
              <a:t>aballo</a:t>
            </a:r>
            <a:endParaRPr lang="es-ES_tradnl" sz="5400" dirty="0"/>
          </a:p>
        </p:txBody>
      </p:sp>
      <p:pic>
        <p:nvPicPr>
          <p:cNvPr id="1029" name="Picture 5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76672"/>
            <a:ext cx="1806854" cy="1578254"/>
          </a:xfrm>
          <a:prstGeom prst="rect">
            <a:avLst/>
          </a:prstGeom>
          <a:noFill/>
        </p:spPr>
      </p:pic>
      <p:sp>
        <p:nvSpPr>
          <p:cNvPr id="17" name="16 Nube">
            <a:hlinkClick r:id="rId4" action="ppaction://hlinksldjump"/>
          </p:cNvPr>
          <p:cNvSpPr/>
          <p:nvPr/>
        </p:nvSpPr>
        <p:spPr>
          <a:xfrm>
            <a:off x="2483768" y="1052736"/>
            <a:ext cx="1656184" cy="115212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C</a:t>
            </a:r>
            <a:endParaRPr lang="es-ES_tradnl" sz="4800" dirty="0"/>
          </a:p>
        </p:txBody>
      </p:sp>
      <p:sp>
        <p:nvSpPr>
          <p:cNvPr id="18" name="17 Nube">
            <a:hlinkClick r:id="rId5" action="ppaction://hlinksldjump"/>
          </p:cNvPr>
          <p:cNvSpPr/>
          <p:nvPr/>
        </p:nvSpPr>
        <p:spPr>
          <a:xfrm>
            <a:off x="323528" y="3284984"/>
            <a:ext cx="1656184" cy="1152128"/>
          </a:xfrm>
          <a:prstGeom prst="cloud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X</a:t>
            </a:r>
            <a:endParaRPr lang="es-ES_tradnl" sz="4800" dirty="0"/>
          </a:p>
        </p:txBody>
      </p:sp>
      <p:sp>
        <p:nvSpPr>
          <p:cNvPr id="21" name="20 Nube">
            <a:hlinkClick r:id="rId5" action="ppaction://hlinksldjump"/>
          </p:cNvPr>
          <p:cNvSpPr/>
          <p:nvPr/>
        </p:nvSpPr>
        <p:spPr>
          <a:xfrm>
            <a:off x="4067944" y="4869160"/>
            <a:ext cx="1656184" cy="1152128"/>
          </a:xfrm>
          <a:prstGeom prst="clou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/>
              <a:t>U</a:t>
            </a:r>
          </a:p>
        </p:txBody>
      </p:sp>
      <p:sp>
        <p:nvSpPr>
          <p:cNvPr id="23" name="22 Nube">
            <a:hlinkClick r:id="rId5" action="ppaction://hlinksldjump"/>
          </p:cNvPr>
          <p:cNvSpPr/>
          <p:nvPr/>
        </p:nvSpPr>
        <p:spPr>
          <a:xfrm>
            <a:off x="6660232" y="2708920"/>
            <a:ext cx="1656184" cy="1152128"/>
          </a:xfrm>
          <a:prstGeom prst="cloud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800" dirty="0" smtClean="0"/>
              <a:t>M</a:t>
            </a:r>
            <a:endParaRPr lang="es-ES_tradnl" sz="4800" dirty="0"/>
          </a:p>
        </p:txBody>
      </p:sp>
      <p:sp>
        <p:nvSpPr>
          <p:cNvPr id="8" name="7 Botón de acción: Hacia delante o Siguiente">
            <a:hlinkClick r:id="rId6" action="ppaction://hlinksldjump" highlightClick="1"/>
          </p:cNvPr>
          <p:cNvSpPr/>
          <p:nvPr/>
        </p:nvSpPr>
        <p:spPr>
          <a:xfrm>
            <a:off x="7596336" y="5445224"/>
            <a:ext cx="1042416" cy="104241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¡Que alegría con tu ayuda recuperamos todas las palabras!</a:t>
            </a:r>
            <a:endParaRPr lang="es-ES_tradnl" dirty="0"/>
          </a:p>
        </p:txBody>
      </p:sp>
      <p:pic>
        <p:nvPicPr>
          <p:cNvPr id="11" name="10 Marcador de contenido" descr="granja1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76149" y="1600200"/>
            <a:ext cx="5991702" cy="4525963"/>
          </a:xfrm>
        </p:spPr>
      </p:pic>
      <p:sp>
        <p:nvSpPr>
          <p:cNvPr id="3074" name="AutoShape 2" descr="data:image/jpeg;base64,/9j/4AAQSkZJRgABAQAAAQABAAD/2wCEAAkGBhIQEBUUEhMWERQVGBQVFhgTGRUVGxMdGRgXFxwaGRgdHiYfHyUvGhMaIy8gLycpLC0sISo9NTw2OCk3OCkBCQoKDgwOGg8PGTEkHyQ1NTUpMiwsLC42NS81NSwsNSk0NS8sLCwsMTUwLy4yKSwtLy8sKikvLS81LCwpLSwvL//AABEIAHMAewMBIgACEQEDEQH/xAAbAAEAAwEBAQEAAAAAAAAAAAAAAwUGBwQCAf/EADMQAAICAQMCBQMDAwMFAAAAAAECAxEABBIhEzEFBiJBUTJhcRQjQgdSkWKh8DSBgrHR/8QAGQEAAwEBAQAAAAAAAAAAAAAAAAQFAwEC/8QAKhEAAgIBAwMDAwUBAAAAAAAAAQIAAxEEITESQfATUZEigeEFccHR8TL/2gAMAwEAAhEDEQA/AO44xjCEYxjCEYxjCEZT+O+YRp6VFEszCwm7aAO252AbaOCBwST27Ei4zmUUiyzTzgk9aQkFtv0p6EAIsFaFg3yDfvims1HoVdQ57RrSUetZg8d41q6iZi76ycMfp6ZEaR/IVAOQePqLEVweTec0Hi88adRJ9QHUlGXqSSglW59EpYEWv5r85f6fxJXYLwCw3KC8e5l/u6YbeAQQQSORyMo4JenqZ4vklwSOLYKxF1VguOPYMvzkqq68MwsJzsftLQrpIHSARx950PyL5w/WoySgrPFW4FOmHU9mUbjfw3wfYAjNVnEo9TqNLqIZmUFY5FZ3W7Ed1IAnO/8AbJFXy1ccDO06fULIiuh3KwDKR7giwf8ABy3TZ1rkyLqqRU+F4PmJJjPPr/EI4E3yuEXtZ9yeygdyT7KLJ9szus8ZfVKVVXgiurJ2vMovtRuNTxze8i+F7ntli1jLGYJWznCyTxvzzHp3KJG+oKX1OmUG2h9K7iNzfbgD3N8HQ6fUCRFcXTAMLBBoixYPI79s5l4tpViZVRasKoAslmZ9oH3JZgPyc6XpIysaA1YVQasiwADRof8ArMaLmtLbbDib30rUq4O55k+MYxqKxjGQa/XxwRtLK4jjQFmZjQUDCEnxmdg82N1VWWAxxyNsRw4YoT9PWWhss0BRcWQDRIvRZ5VgwyDPTKV2M8XjWv8A0+mmm27ulHJJtut2xC1XRrt3o5zjQaZl0yxq1MqdNWq+VXaG238i6vNh568UWPTGGtzagNEB8IRUjGiCAFNA/wBzL85lJtSIYdzmgB7cmyaAA+SSBWR/1Vs9CDmVv01cKzHiUngfhjanxCWaGWJN4P7cgWQ6fZUe1QkqsE7qv02B9IFHPNN4LImq1ccoTeTGyzKjh9rULRiWCqOgyhSeS57itvmm8syqYJYEZzOqSrLEFuKUrcgZ/wCI3Bm3Hjkqe1G/8vw/sM29pDI0jF2Yt1f4B1J/iQgr7fnNtTf6Smwcnbz4menq62C9hvPVH5W1xhVo+nOjgEerpsLB+oH08drDc/A9tbH4i2ljj0sY6kiRgSOzMyxNtFA2dzEk2EsekclbW7Dyo7NooSylDs7GwRyfkD25zOeFtuRnPd5ZnPwCZHHH+M1c+hV1KNziZ5Oos6WOwzPR0yXLuzSMSSC5vZ34QdlFEjgWfe8TzqilmIVVBJJ4AAyTK/VRqm6WZ9yr6lUgKiVyD929IO4ng8islli5yxjwHSMKJSnr6qeNk6kDMdsQAKugL7eq6krdAM+w16RzZah1YZhvJOn/AFE8k7g+gLsBFcuGtjfIIA2gcEWb7jN1lnSqVT95M1bhnwO0YxlJ4h5tgjkMSXqJhW6OKjssEjqP9CfSeCQT7DGScDJioBOwlnr9fHBG0sriONAWZm4AAzL+JT/rHVnWoo23xKwILMLAkcHtV+lT27nmgkWt8RE+3r7bjJIVQxTdYIajdkdgxo9yAL4/JdeoO1fW57KpBPZqJ9lHpIs8Xk3UaksOlPmP0acL9TyeSMMCGAIIIIIsEHggj3Fe2RweaH0KONQrSxCv07JbSMT2hcE2TY4kuiPqqrM2Z/Vj9UzB0PTQlUFsC9d5KBBHIIXiwLP8uFtNYyMccd4zfWrgAyJZmnneWSi7UaF0oHCqt80LP5JJoXni8XhMmohXd6VDsygjuSqoxHftvo/nI5dL0po1LO9LM1s3PDxrR20DQciyCcn8T6jmOSGmKlgUZgthq5H3BUe9UTizAreGc5z+Y8uPSwgxjiVsSzKr6RdR+wQ++PapanLEgSfUF7iv98s/Lf8A05UcBXlVf9IDkAAfbK9/A5436sfreRNsiM4AUgena1Djlr78njLfRQLp49gYsw3MSe7MxJJr2Fnt7DDVWixAAc+b/wC94VIFbYY8827S88H85xaSMQagSDZSo9FxKWJ2oDuLbuw5AB9qHb98Mj2xKOedzc1Y3MzVwSON1d8ofLfhqynrSM8rKXUFiAvDFdyovp7L379/nNMqgCh2xq65mQI3IiSVKrl17yLVSuoGxOoSa5YKF+5J5r8An7ZV+IoN/rLTuxqKEABQSbX092b0g2TxRI2i6n8ReYK/7iQjsm0F3Nc2S3pF9tu013vmh8/08ik/VzPZMLR/UXLF3Ele/sBwK789+M5RWHbpz557TlrlF68TSeUvAW0yM0hPUl2ErfEYVfp4JBO5nO7i7A/iMv8AGMtKoUYEkMxYljzMF4jB4jqJXBWYIkjbApSJWG701tfc30A8nuT7GhS+E+PlY1VIT0xQXhYwqkWCtEgj7D5zq+Vr+W9MXZzCm5vqNd+5uu3diSff3xW7Tepv1fPEbp1QQYK/HP8AMwcc29C+olSIHuIjRAA5tyNwAq7pfv8Af7h1aqSdOqlOPUfSnt792NAc83Y5+L/X/wBN9NJN1UaSFuOE6TAHta9RHK8d9pAOQz/04UrS6mUklb6ixEVfqFRrGeRYu+O9ZidLYPY+e35mo1NXfI89/wASol8RaRCkZJb6d6hSAxNAfxB23uK3e1TfcbrbS6VYlCINqqAoHwAKA/wMr4/LUujj6spjVUaNVSHcwPUYRnuEC8up4B9+MtsTuRk2IxGa2VslTmeLWeERzD1g3dgqxUqe1qR244/GUnifgDQsJNNGGHAkUV1H54cMT6iCWJB5IY88DNRjMg54O4muO4mS02h1cn7w3IDwIpNqkrRIY9yrFj2sDbV0Rk/hfloSLI88ZRpGBCnbvCqiIAzLz3Qtt3Ecj3zTZ8SdjzX3+M6HwfpGO042SPqOe8j02lEYoduPgUB2AAAAGVWs8y6Vbb9XGQVoKkkJo3e4HvfNcmvtk/io2AMs8kRJEaqgWXeeSFCMrC+Dzx9zWZjzCs8eyWeXcBy0LGORpEFb90SQqDtHq3byq9+ex1Svr39/PaZNZ0z9gnXVzDc0hACybZAwWVfUBsQ1wSpJ45C9iDmp8lat318nbp9FghtrYpIodq+kglgAeT6bBG6syL6ONBIyWFXUaTZtY7UW4n45oLepl4HHq+M6f5P0tQdUggy+oWQfQL6fYcWp3UbILEXQADukIbdeB7/sP7i+qOFweT7S+xjGUJNjGMYQjGMYQnl8U0XWhkjDbC6sFag2xq9LgHuQ1EfcZltLNvQE0DyGCncFYEqwBoXTAi6F1mzzIeZGj0Ugkao4ZmO5jupJTVbjyFVhfPpAZeb3+lPV1GxMryI3pbQjYPBn1jGMiytGfLDt9s+s/MITyLHukDHkBfTweC3JPJPsFA7Vz88fOm0gTqvIbLsxJ+EApV/AX27WSe5OewIB7f8AP+DK7zC8n6eVIEaSZopdipd8KbbgHtfArlio982TLsFHeYthV6jKzwrwgasQQPtkiLhntq3xx267BVNdIpH9pb3o51MZlPJHgxjXqFXjXYsUaOGUhV5LFSb5IUAMAQF/1HNXlXSVlK9+5Jk7VWB7NuBtGMYxuKxjGMIRjGMIRkWp0yyoyOAyOpVlPZgwog/9jkuMITna6CbQOYmZp46boK1Fn9RYhZGaywQ8oxs7bU1YX0J43DuCu3SckKFl/bLE1wu76uSBa2L981fj3giauEo1BgQ8b1Zidfpccjse4uiLB4OZlZjbI4aOSM049Ve4DgkDeho09Vwb5BAl6ukA9YHMo6a4kdOZNPqFjUs7BFHdmIUD25J4HfIU8ThbbUsZ37dtOp3byVXbzzZBA+SOMmE4P0kN+CPt/wDcl8qRLLIdUpAjKGKIjjqguC7/AHUmNAhHcBjyCKWoo9U4MYuu9MZE+E088pCxRMt2DJKpRUolSdhIdja8AABrFNRsX3g/gq6cMdzO8lGRmJ5IFDat0g+FH+55yxxleqhKv+ZMsuazmMYxm0xjGMYQjGMYQjGMYQjGMYQjM95z1OmihV5yRJuCQFCBIZHoAITY+LsFaHqFDNDnIvMGrfU+ITISrbGaBtu4NBCBZAIJALsQSfSSBxe0bcrnCIWM1pQu4AnrOpfUQRR72keRRY0xW5vT6triqW7O4FfzzRstN/Tdp+dUxDKNquCrzLRIBWUrScBSABxZraReXXkXwhYoeps2FzSArtKRrQVeeaJUv/5V7DNNmGm0/QuSTvv4JtfflsL228Mi00OxQu5nr3eiT+SAL/OS4xjkUjGMYQjGMYQjGMYQjGMYQjGMYQjMT5m8s6Y6iFunRl1SmXa8iiTdGqneAwBFRjg8d/7jbGdG8M44m0jjCgBQAAAABwAB7AZ9YxnIRjGMIRjGMIRjGMIT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076" name="AutoShape 4" descr="data:image/jpeg;base64,/9j/4AAQSkZJRgABAQAAAQABAAD/2wCEAAkGBhIQEBUUEhMWERQVGBQVFhgTGRUVGxMdGRgXFxwaGRgdHiYfHyUvGhMaIy8gLycpLC0sISo9NTw2OCk3OCkBCQoKDgwOGg8PGTEkHyQ1NTUpMiwsLC42NS81NSwsNSk0NS8sLCwsMTUwLy4yKSwtLy8sKikvLS81LCwpLSwvL//AABEIAHMAewMBIgACEQEDEQH/xAAbAAEAAwEBAQEAAAAAAAAAAAAAAwUGBwQCAf/EADMQAAICAQMCBQMDAwMFAAAAAAECAxEABBIhEzEFBiJBUTJhcRQjQgdSkWKh8DSBgrHR/8QAGQEAAwEBAQAAAAAAAAAAAAAAAAQFAwEC/8QAKhEAAgIBAwMDAwUBAAAAAAAAAQIAAxEEITESQfATUZEigeEFccHR8TL/2gAMAwEAAhEDEQA/AO44xjCEYxjCEYxjCEZT+O+YRp6VFEszCwm7aAO252AbaOCBwST27Ei4zmUUiyzTzgk9aQkFtv0p6EAIsFaFg3yDfvims1HoVdQ57RrSUetZg8d41q6iZi76ycMfp6ZEaR/IVAOQePqLEVweTec0Hi88adRJ9QHUlGXqSSglW59EpYEWv5r85f6fxJXYLwCw3KC8e5l/u6YbeAQQQSORyMo4JenqZ4vklwSOLYKxF1VguOPYMvzkqq68MwsJzsftLQrpIHSARx950PyL5w/WoySgrPFW4FOmHU9mUbjfw3wfYAjNVnEo9TqNLqIZmUFY5FZ3W7Ed1IAnO/8AbJFXy1ccDO06fULIiuh3KwDKR7giwf8ABy3TZ1rkyLqqRU+F4PmJJjPPr/EI4E3yuEXtZ9yeygdyT7KLJ9szus8ZfVKVVXgiurJ2vMovtRuNTxze8i+F7ntli1jLGYJWznCyTxvzzHp3KJG+oKX1OmUG2h9K7iNzfbgD3N8HQ6fUCRFcXTAMLBBoixYPI79s5l4tpViZVRasKoAslmZ9oH3JZgPyc6XpIysaA1YVQasiwADRof8ArMaLmtLbbDib30rUq4O55k+MYxqKxjGQa/XxwRtLK4jjQFmZjQUDCEnxmdg82N1VWWAxxyNsRw4YoT9PWWhss0BRcWQDRIvRZ5VgwyDPTKV2M8XjWv8A0+mmm27ulHJJtut2xC1XRrt3o5zjQaZl0yxq1MqdNWq+VXaG238i6vNh568UWPTGGtzagNEB8IRUjGiCAFNA/wBzL85lJtSIYdzmgB7cmyaAA+SSBWR/1Vs9CDmVv01cKzHiUngfhjanxCWaGWJN4P7cgWQ6fZUe1QkqsE7qv02B9IFHPNN4LImq1ccoTeTGyzKjh9rULRiWCqOgyhSeS57itvmm8syqYJYEZzOqSrLEFuKUrcgZ/wCI3Bm3Hjkqe1G/8vw/sM29pDI0jF2Yt1f4B1J/iQgr7fnNtTf6Smwcnbz4menq62C9hvPVH5W1xhVo+nOjgEerpsLB+oH08drDc/A9tbH4i2ljj0sY6kiRgSOzMyxNtFA2dzEk2EsekclbW7Dyo7NooSylDs7GwRyfkD25zOeFtuRnPd5ZnPwCZHHH+M1c+hV1KNziZ5Oos6WOwzPR0yXLuzSMSSC5vZ34QdlFEjgWfe8TzqilmIVVBJJ4AAyTK/VRqm6WZ9yr6lUgKiVyD929IO4ng8islli5yxjwHSMKJSnr6qeNk6kDMdsQAKugL7eq6krdAM+w16RzZah1YZhvJOn/AFE8k7g+gLsBFcuGtjfIIA2gcEWb7jN1lnSqVT95M1bhnwO0YxlJ4h5tgjkMSXqJhW6OKjssEjqP9CfSeCQT7DGScDJioBOwlnr9fHBG0sriONAWZm4AAzL+JT/rHVnWoo23xKwILMLAkcHtV+lT27nmgkWt8RE+3r7bjJIVQxTdYIajdkdgxo9yAL4/JdeoO1fW57KpBPZqJ9lHpIs8Xk3UaksOlPmP0acL9TyeSMMCGAIIIIIsEHggj3Fe2RweaH0KONQrSxCv07JbSMT2hcE2TY4kuiPqqrM2Z/Vj9UzB0PTQlUFsC9d5KBBHIIXiwLP8uFtNYyMccd4zfWrgAyJZmnneWSi7UaF0oHCqt80LP5JJoXni8XhMmohXd6VDsygjuSqoxHftvo/nI5dL0po1LO9LM1s3PDxrR20DQciyCcn8T6jmOSGmKlgUZgthq5H3BUe9UTizAreGc5z+Y8uPSwgxjiVsSzKr6RdR+wQ++PapanLEgSfUF7iv98s/Lf8A05UcBXlVf9IDkAAfbK9/A5436sfreRNsiM4AUgena1Djlr78njLfRQLp49gYsw3MSe7MxJJr2Fnt7DDVWixAAc+b/wC94VIFbYY8827S88H85xaSMQagSDZSo9FxKWJ2oDuLbuw5AB9qHb98Mj2xKOedzc1Y3MzVwSON1d8ofLfhqynrSM8rKXUFiAvDFdyovp7L379/nNMqgCh2xq65mQI3IiSVKrl17yLVSuoGxOoSa5YKF+5J5r8An7ZV+IoN/rLTuxqKEABQSbX092b0g2TxRI2i6n8ReYK/7iQjsm0F3Nc2S3pF9tu013vmh8/08ik/VzPZMLR/UXLF3Ele/sBwK789+M5RWHbpz557TlrlF68TSeUvAW0yM0hPUl2ErfEYVfp4JBO5nO7i7A/iMv8AGMtKoUYEkMxYljzMF4jB4jqJXBWYIkjbApSJWG701tfc30A8nuT7GhS+E+PlY1VIT0xQXhYwqkWCtEgj7D5zq+Vr+W9MXZzCm5vqNd+5uu3diSff3xW7Tepv1fPEbp1QQYK/HP8AMwcc29C+olSIHuIjRAA5tyNwAq7pfv8Af7h1aqSdOqlOPUfSnt792NAc83Y5+L/X/wBN9NJN1UaSFuOE6TAHta9RHK8d9pAOQz/04UrS6mUklb6ixEVfqFRrGeRYu+O9ZidLYPY+e35mo1NXfI89/wASol8RaRCkZJb6d6hSAxNAfxB23uK3e1TfcbrbS6VYlCINqqAoHwAKA/wMr4/LUujj6spjVUaNVSHcwPUYRnuEC8up4B9+MtsTuRk2IxGa2VslTmeLWeERzD1g3dgqxUqe1qR244/GUnifgDQsJNNGGHAkUV1H54cMT6iCWJB5IY88DNRjMg54O4muO4mS02h1cn7w3IDwIpNqkrRIY9yrFj2sDbV0Rk/hfloSLI88ZRpGBCnbvCqiIAzLz3Qtt3Ecj3zTZ8SdjzX3+M6HwfpGO042SPqOe8j02lEYoduPgUB2AAAAGVWs8y6Vbb9XGQVoKkkJo3e4HvfNcmvtk/io2AMs8kRJEaqgWXeeSFCMrC+Dzx9zWZjzCs8eyWeXcBy0LGORpEFb90SQqDtHq3byq9+ex1Svr39/PaZNZ0z9gnXVzDc0hACybZAwWVfUBsQ1wSpJ45C9iDmp8lat318nbp9FghtrYpIodq+kglgAeT6bBG6syL6ONBIyWFXUaTZtY7UW4n45oLepl4HHq+M6f5P0tQdUggy+oWQfQL6fYcWp3UbILEXQADukIbdeB7/sP7i+qOFweT7S+xjGUJNjGMYQjGMYQnl8U0XWhkjDbC6sFag2xq9LgHuQ1EfcZltLNvQE0DyGCncFYEqwBoXTAi6F1mzzIeZGj0Ugkao4ZmO5jupJTVbjyFVhfPpAZeb3+lPV1GxMryI3pbQjYPBn1jGMiytGfLDt9s+s/MITyLHukDHkBfTweC3JPJPsFA7Vz88fOm0gTqvIbLsxJ+EApV/AX27WSe5OewIB7f8AP+DK7zC8n6eVIEaSZopdipd8KbbgHtfArlio982TLsFHeYthV6jKzwrwgasQQPtkiLhntq3xx267BVNdIpH9pb3o51MZlPJHgxjXqFXjXYsUaOGUhV5LFSb5IUAMAQF/1HNXlXSVlK9+5Jk7VWB7NuBtGMYxuKxjGMIRjGMIRkWp0yyoyOAyOpVlPZgwog/9jkuMITna6CbQOYmZp46boK1Fn9RYhZGaywQ8oxs7bU1YX0J43DuCu3SckKFl/bLE1wu76uSBa2L981fj3giauEo1BgQ8b1Zidfpccjse4uiLB4OZlZjbI4aOSM049Ve4DgkDeho09Vwb5BAl6ukA9YHMo6a4kdOZNPqFjUs7BFHdmIUD25J4HfIU8ThbbUsZ37dtOp3byVXbzzZBA+SOMmE4P0kN+CPt/wDcl8qRLLIdUpAjKGKIjjqguC7/AHUmNAhHcBjyCKWoo9U4MYuu9MZE+E088pCxRMt2DJKpRUolSdhIdja8AABrFNRsX3g/gq6cMdzO8lGRmJ5IFDat0g+FH+55yxxleqhKv+ZMsuazmMYxm0xjGMYQjGMYQjGMYQjGMYQjM95z1OmihV5yRJuCQFCBIZHoAITY+LsFaHqFDNDnIvMGrfU+ITISrbGaBtu4NBCBZAIJALsQSfSSBxe0bcrnCIWM1pQu4AnrOpfUQRR72keRRY0xW5vT6triqW7O4FfzzRstN/Tdp+dUxDKNquCrzLRIBWUrScBSABxZraReXXkXwhYoeps2FzSArtKRrQVeeaJUv/5V7DNNmGm0/QuSTvv4JtfflsL228Mi00OxQu5nr3eiT+SAL/OS4xjkUjGMYQjGMYQjGMYQjGMYQjGMYQjMT5m8s6Y6iFunRl1SmXa8iiTdGqneAwBFRjg8d/7jbGdG8M44m0jjCgBQAAAABwAB7AZ9YxnIRjGMIRjGMIRjGMIT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</p:spTree>
  </p:cSld>
  <p:clrMapOvr>
    <a:masterClrMapping/>
  </p:clrMapOvr>
  <p:transition spd="slow">
    <p:wheel spokes="8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sz="4000" dirty="0" smtClean="0">
                <a:solidFill>
                  <a:srgbClr val="FF0000"/>
                </a:solidFill>
                <a:latin typeface="+mn-lt"/>
              </a:rPr>
              <a:t>Instrucciones</a:t>
            </a:r>
            <a:endParaRPr lang="es-ES_tradnl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sz="4000" dirty="0" smtClean="0"/>
              <a:t>Bienvenido!!! 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s-ES_tradnl" sz="4000" dirty="0" smtClean="0"/>
              <a:t>El viento voló </a:t>
            </a:r>
            <a:r>
              <a:rPr lang="es-ES_tradnl" sz="4000" dirty="0" smtClean="0"/>
              <a:t>algunas letras </a:t>
            </a:r>
            <a:r>
              <a:rPr lang="es-ES_tradnl" sz="4000" dirty="0" smtClean="0"/>
              <a:t>de los nombres de mis animales.</a:t>
            </a:r>
          </a:p>
          <a:p>
            <a:pPr algn="ctr">
              <a:buNone/>
            </a:pPr>
            <a:r>
              <a:rPr lang="es-ES_tradnl" sz="4000" dirty="0" smtClean="0"/>
              <a:t>¿Tu </a:t>
            </a:r>
            <a:r>
              <a:rPr lang="es-ES_tradnl" sz="4000" dirty="0" smtClean="0"/>
              <a:t>podrías ayudarme?</a:t>
            </a:r>
            <a:endParaRPr lang="es-ES_tradnl" sz="4000" dirty="0"/>
          </a:p>
        </p:txBody>
      </p:sp>
      <p:pic>
        <p:nvPicPr>
          <p:cNvPr id="9" name="8 Marcador de contenido" descr="viento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565775" y="3112294"/>
            <a:ext cx="2200275" cy="2076450"/>
          </a:xfrm>
        </p:spPr>
      </p:pic>
      <p:sp>
        <p:nvSpPr>
          <p:cNvPr id="10" name="9 Flecha abajo">
            <a:hlinkClick r:id="rId3" action="ppaction://hlinksldjump"/>
          </p:cNvPr>
          <p:cNvSpPr/>
          <p:nvPr/>
        </p:nvSpPr>
        <p:spPr>
          <a:xfrm rot="16200000">
            <a:off x="7812360" y="5517232"/>
            <a:ext cx="720080" cy="864096"/>
          </a:xfrm>
          <a:prstGeom prst="downArrow">
            <a:avLst>
              <a:gd name="adj1" fmla="val 6539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6000" dirty="0" smtClean="0"/>
              <a:t>¡Vuelve a intentarlo</a:t>
            </a:r>
            <a:r>
              <a:rPr lang="es-ES_tradnl" dirty="0" smtClean="0"/>
              <a:t>!</a:t>
            </a:r>
            <a:endParaRPr lang="es-ES_tradnl" dirty="0"/>
          </a:p>
        </p:txBody>
      </p:sp>
      <p:pic>
        <p:nvPicPr>
          <p:cNvPr id="4" name="3 Marcador de contenido" descr="carit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347864" y="2276872"/>
            <a:ext cx="2465809" cy="2378780"/>
          </a:xfrm>
        </p:spPr>
      </p:pic>
      <p:pic>
        <p:nvPicPr>
          <p:cNvPr id="2050" name="Picture 2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5013176"/>
            <a:ext cx="1806854" cy="1578254"/>
          </a:xfrm>
          <a:prstGeom prst="rect">
            <a:avLst/>
          </a:prstGeom>
          <a:noFill/>
        </p:spPr>
      </p:pic>
      <p:sp>
        <p:nvSpPr>
          <p:cNvPr id="7" name="6 Botón de acción: Hacia atrás o Anterior">
            <a:hlinkClick r:id="rId5" action="ppaction://hlinksldjump" highlightClick="1"/>
          </p:cNvPr>
          <p:cNvSpPr/>
          <p:nvPr/>
        </p:nvSpPr>
        <p:spPr>
          <a:xfrm>
            <a:off x="539552" y="5517232"/>
            <a:ext cx="1042416" cy="1042416"/>
          </a:xfrm>
          <a:prstGeom prst="actionButtonBackPreviou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newsflash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6000" dirty="0" smtClean="0"/>
              <a:t>¡Vuelve a intentarlo</a:t>
            </a:r>
            <a:r>
              <a:rPr lang="es-ES_tradnl" dirty="0" smtClean="0"/>
              <a:t>!</a:t>
            </a:r>
            <a:endParaRPr lang="es-ES_tradnl" dirty="0"/>
          </a:p>
        </p:txBody>
      </p:sp>
      <p:pic>
        <p:nvPicPr>
          <p:cNvPr id="4" name="3 Marcador de contenido" descr="carit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347864" y="2276872"/>
            <a:ext cx="2465809" cy="2378780"/>
          </a:xfrm>
        </p:spPr>
      </p:pic>
      <p:pic>
        <p:nvPicPr>
          <p:cNvPr id="2050" name="Picture 2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5013176"/>
            <a:ext cx="1806854" cy="1578254"/>
          </a:xfrm>
          <a:prstGeom prst="rect">
            <a:avLst/>
          </a:prstGeom>
          <a:noFill/>
        </p:spPr>
      </p:pic>
      <p:sp>
        <p:nvSpPr>
          <p:cNvPr id="7" name="6 Botón de acción: Hacia atrás o Anterior">
            <a:hlinkClick r:id="rId5" action="ppaction://hlinksldjump" highlightClick="1"/>
          </p:cNvPr>
          <p:cNvSpPr/>
          <p:nvPr/>
        </p:nvSpPr>
        <p:spPr>
          <a:xfrm>
            <a:off x="539552" y="5517232"/>
            <a:ext cx="1042416" cy="1042416"/>
          </a:xfrm>
          <a:prstGeom prst="actionButtonBackPreviou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plus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6000" dirty="0" smtClean="0"/>
              <a:t>¡Vuelve a intentarlo</a:t>
            </a:r>
            <a:r>
              <a:rPr lang="es-ES_tradnl" dirty="0" smtClean="0"/>
              <a:t>!</a:t>
            </a:r>
            <a:endParaRPr lang="es-ES_tradnl" dirty="0"/>
          </a:p>
        </p:txBody>
      </p:sp>
      <p:pic>
        <p:nvPicPr>
          <p:cNvPr id="4" name="3 Marcador de contenido" descr="carit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347864" y="2276872"/>
            <a:ext cx="2465809" cy="2378780"/>
          </a:xfrm>
        </p:spPr>
      </p:pic>
      <p:pic>
        <p:nvPicPr>
          <p:cNvPr id="2050" name="Picture 2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5013176"/>
            <a:ext cx="1806854" cy="1578254"/>
          </a:xfrm>
          <a:prstGeom prst="rect">
            <a:avLst/>
          </a:prstGeom>
          <a:noFill/>
        </p:spPr>
      </p:pic>
      <p:sp>
        <p:nvSpPr>
          <p:cNvPr id="7" name="6 Botón de acción: Hacia atrás o Anterior">
            <a:hlinkClick r:id="rId5" action="ppaction://hlinksldjump" highlightClick="1"/>
          </p:cNvPr>
          <p:cNvSpPr/>
          <p:nvPr/>
        </p:nvSpPr>
        <p:spPr>
          <a:xfrm>
            <a:off x="539552" y="5517232"/>
            <a:ext cx="1042416" cy="1042416"/>
          </a:xfrm>
          <a:prstGeom prst="actionButtonBackPreviou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newsflash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6000" dirty="0" smtClean="0"/>
              <a:t>¡Vuelve a intentarlo</a:t>
            </a:r>
            <a:r>
              <a:rPr lang="es-ES_tradnl" dirty="0" smtClean="0"/>
              <a:t>!</a:t>
            </a:r>
            <a:endParaRPr lang="es-ES_tradnl" dirty="0"/>
          </a:p>
        </p:txBody>
      </p:sp>
      <p:pic>
        <p:nvPicPr>
          <p:cNvPr id="4" name="3 Marcador de contenido" descr="carit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347864" y="2276872"/>
            <a:ext cx="2465809" cy="2378780"/>
          </a:xfrm>
        </p:spPr>
      </p:pic>
      <p:pic>
        <p:nvPicPr>
          <p:cNvPr id="2050" name="Picture 2" descr="C:\Archivos de programa\Microsoft Office\MEDIA\CAGCAT10\j029889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5013176"/>
            <a:ext cx="1806854" cy="1578254"/>
          </a:xfrm>
          <a:prstGeom prst="rect">
            <a:avLst/>
          </a:prstGeom>
          <a:noFill/>
        </p:spPr>
      </p:pic>
      <p:sp>
        <p:nvSpPr>
          <p:cNvPr id="7" name="6 Botón de acción: Hacia atrás o Anterior">
            <a:hlinkClick r:id="rId5" action="ppaction://hlinksldjump" highlightClick="1"/>
          </p:cNvPr>
          <p:cNvSpPr/>
          <p:nvPr/>
        </p:nvSpPr>
        <p:spPr>
          <a:xfrm>
            <a:off x="539552" y="5517232"/>
            <a:ext cx="1042416" cy="1042416"/>
          </a:xfrm>
          <a:prstGeom prst="actionButtonBackPrevious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newsflash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7200" dirty="0"/>
              <a:t>¡</a:t>
            </a:r>
            <a:r>
              <a:rPr lang="es-ES_tradnl" sz="7200" dirty="0" smtClean="0"/>
              <a:t>Muy Bien!</a:t>
            </a:r>
            <a:endParaRPr lang="es-ES_tradnl" sz="7200" dirty="0"/>
          </a:p>
        </p:txBody>
      </p:sp>
      <p:pic>
        <p:nvPicPr>
          <p:cNvPr id="4" name="3 Marcador de contenido" descr="carita feliz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419474" y="1916832"/>
            <a:ext cx="3417027" cy="2936949"/>
          </a:xfrm>
        </p:spPr>
      </p:pic>
      <p:sp>
        <p:nvSpPr>
          <p:cNvPr id="5" name="4 Botón de acción: Hacia atrás o Anterior">
            <a:hlinkClick r:id="rId4" action="ppaction://hlinksldjump" highlightClick="1"/>
          </p:cNvPr>
          <p:cNvSpPr/>
          <p:nvPr/>
        </p:nvSpPr>
        <p:spPr>
          <a:xfrm>
            <a:off x="683568" y="5517232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wheel spokes="8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7200" dirty="0"/>
              <a:t>¡</a:t>
            </a:r>
            <a:r>
              <a:rPr lang="es-ES_tradnl" sz="7200" dirty="0" smtClean="0"/>
              <a:t>Muy Bien!</a:t>
            </a:r>
            <a:endParaRPr lang="es-ES_tradnl" sz="7200" dirty="0"/>
          </a:p>
        </p:txBody>
      </p:sp>
      <p:pic>
        <p:nvPicPr>
          <p:cNvPr id="4" name="3 Marcador de contenido" descr="carita feliz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419474" y="1916832"/>
            <a:ext cx="3417027" cy="2936949"/>
          </a:xfrm>
        </p:spPr>
      </p:pic>
      <p:sp>
        <p:nvSpPr>
          <p:cNvPr id="5" name="4 Botón de acción: Hacia atrás o Anterior">
            <a:hlinkClick r:id="rId4" action="ppaction://hlinksldjump" highlightClick="1"/>
          </p:cNvPr>
          <p:cNvSpPr/>
          <p:nvPr/>
        </p:nvSpPr>
        <p:spPr>
          <a:xfrm>
            <a:off x="683568" y="5517232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split dir="in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7200" dirty="0"/>
              <a:t>¡</a:t>
            </a:r>
            <a:r>
              <a:rPr lang="es-ES_tradnl" sz="7200" dirty="0" smtClean="0"/>
              <a:t>Muy Bien!</a:t>
            </a:r>
            <a:endParaRPr lang="es-ES_tradnl" sz="7200" dirty="0"/>
          </a:p>
        </p:txBody>
      </p:sp>
      <p:pic>
        <p:nvPicPr>
          <p:cNvPr id="4" name="3 Marcador de contenido" descr="carita feliz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419474" y="1916832"/>
            <a:ext cx="3417027" cy="2936949"/>
          </a:xfrm>
        </p:spPr>
      </p:pic>
      <p:sp>
        <p:nvSpPr>
          <p:cNvPr id="5" name="4 Botón de acción: Hacia atrás o Anterior">
            <a:hlinkClick r:id="rId4" action="ppaction://hlinksldjump" highlightClick="1"/>
          </p:cNvPr>
          <p:cNvSpPr/>
          <p:nvPr/>
        </p:nvSpPr>
        <p:spPr>
          <a:xfrm>
            <a:off x="683568" y="5517232"/>
            <a:ext cx="1042416" cy="1042416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ransition spd="slow">
    <p:wheel spokes="8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116</Words>
  <Application>Microsoft Office PowerPoint</Application>
  <PresentationFormat>Presentación en pantalla (4:3)</PresentationFormat>
  <Paragraphs>55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¡Que viento!</vt:lpstr>
      <vt:lpstr>Instrucciones</vt:lpstr>
      <vt:lpstr>¡Vuelve a intentarlo!</vt:lpstr>
      <vt:lpstr>¡Vuelve a intentarlo!</vt:lpstr>
      <vt:lpstr>¡Vuelve a intentarlo!</vt:lpstr>
      <vt:lpstr>¡Vuelve a intentarlo!</vt:lpstr>
      <vt:lpstr>¡Muy Bien!</vt:lpstr>
      <vt:lpstr>¡Muy Bien!</vt:lpstr>
      <vt:lpstr>¡Muy Bien!</vt:lpstr>
      <vt:lpstr>¡Muy Bien!</vt:lpstr>
      <vt:lpstr>_ erdo</vt:lpstr>
      <vt:lpstr>Cerdo</vt:lpstr>
      <vt:lpstr>_ allina</vt:lpstr>
      <vt:lpstr>Gallina</vt:lpstr>
      <vt:lpstr>_ aca</vt:lpstr>
      <vt:lpstr>Vaca</vt:lpstr>
      <vt:lpstr>_ aballo</vt:lpstr>
      <vt:lpstr>Caballo</vt:lpstr>
      <vt:lpstr>¡Que alegría con tu ayuda recuperamos todas las palabras!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¡Que viento!</dc:title>
  <dc:creator>WinuE</dc:creator>
  <cp:lastModifiedBy>WinuE</cp:lastModifiedBy>
  <cp:revision>50</cp:revision>
  <dcterms:created xsi:type="dcterms:W3CDTF">2012-05-09T13:34:48Z</dcterms:created>
  <dcterms:modified xsi:type="dcterms:W3CDTF">2012-05-09T22:01:03Z</dcterms:modified>
</cp:coreProperties>
</file>